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sldIdLst>
    <p:sldId id="824" r:id="rId5"/>
    <p:sldId id="826" r:id="rId6"/>
    <p:sldId id="825" r:id="rId7"/>
    <p:sldId id="838" r:id="rId8"/>
    <p:sldId id="839" r:id="rId9"/>
    <p:sldId id="835" r:id="rId10"/>
    <p:sldId id="840" r:id="rId11"/>
    <p:sldId id="833" r:id="rId12"/>
    <p:sldId id="836" r:id="rId13"/>
    <p:sldId id="831" r:id="rId14"/>
    <p:sldId id="830" r:id="rId15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Helvetica Neue" panose="020B0604020202020204" charset="0"/>
      <p:regular r:id="rId20"/>
      <p:bold r:id="rId21"/>
      <p:italic r:id="rId22"/>
      <p:boldItalic r:id="rId23"/>
    </p:embeddedFont>
    <p:embeddedFont>
      <p:font typeface="Helvetica Neue Light" panose="020B0604020202020204" charset="0"/>
      <p:regular r:id="rId24"/>
      <p:bold r:id="rId25"/>
      <p:italic r:id="rId26"/>
      <p:boldItalic r:id="rId27"/>
    </p:embeddedFont>
    <p:embeddedFont>
      <p:font typeface="Kanit ExtraLight" panose="020B0604020202020204" charset="-34"/>
      <p:regular r:id="rId28"/>
      <p: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8D09F42-46D5-4F78-82A9-AC201C18C974}">
          <p14:sldIdLst>
            <p14:sldId id="824"/>
            <p14:sldId id="826"/>
            <p14:sldId id="825"/>
            <p14:sldId id="838"/>
            <p14:sldId id="839"/>
            <p14:sldId id="835"/>
          </p14:sldIdLst>
        </p14:section>
        <p14:section name="Appendix" id="{6AB79FAB-73B7-43FD-9938-6DBC0C0F77FE}">
          <p14:sldIdLst>
            <p14:sldId id="840"/>
            <p14:sldId id="833"/>
            <p14:sldId id="836"/>
            <p14:sldId id="831"/>
            <p14:sldId id="83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4E757-08E0-43CF-BBB8-4AC2649BB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99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2F1A4-2CA6-465E-9DCE-B55A0E21B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418"/>
            <a:ext cx="10515600" cy="48365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20C3D-5C30-43CE-84A3-3A353B73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88FA234-C084-4E89-BC28-F65F3ED454F7}" type="datetime1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84C78-B974-41CD-9CB1-37FA4F1B9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4CBAD-FBE3-4970-BEF1-CB7A6416D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9143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430303F-A1CA-4AE9-8E35-7B7BC991A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433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792984-CCCD-4C35-8B75-7256FD97FD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2EC9C0-9678-4AD7-BECD-B2C9D0EE73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3659D-2DDD-4060-9860-596B884C1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99D174-B987-4A11-82AF-BFE6CE661551}" type="datetime1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F9663-D8BD-46CC-9440-976985D78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72C5C-AFC1-44D3-922C-79B537714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7454"/>
            <a:ext cx="2743200" cy="365125"/>
          </a:xfrm>
          <a:prstGeom prst="rect">
            <a:avLst/>
          </a:prstGeom>
        </p:spPr>
        <p:txBody>
          <a:bodyPr/>
          <a:lstStyle/>
          <a:p>
            <a:fld id="{A430303F-A1CA-4AE9-8E35-7B7BC991A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639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89905-7A4E-4CEC-AB7B-7EB0CE5895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B65C04-FFB3-4A71-83F8-EAB649ACC4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B3051-ED35-44F4-8E51-E30B89050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393C5-A322-42AB-B53E-CA954B7F09AE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78D31C-033E-4802-B1F9-F2A97124B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D8EBD-D819-4297-81AE-4871F129C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0303F-A1CA-4AE9-8E35-7B7BC991A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260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B71F4-C028-48E1-9A04-C6B818F71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CA8B5-0676-4D57-A10C-0757685D3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8A5C3-A1C5-41B5-B1C0-BF7FAC8C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DC3EEC8-DE34-41B9-B93C-44567E3BA509}" type="datetime1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CFC0E-F14E-4595-939D-F2B8C38B3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3B8EC-4CDE-401F-9482-8B58D0934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7454"/>
            <a:ext cx="2743200" cy="365125"/>
          </a:xfrm>
          <a:prstGeom prst="rect">
            <a:avLst/>
          </a:prstGeom>
        </p:spPr>
        <p:txBody>
          <a:bodyPr/>
          <a:lstStyle/>
          <a:p>
            <a:fld id="{A430303F-A1CA-4AE9-8E35-7B7BC991A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78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70AD0-42F0-4134-8671-C260C3BF2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99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19D6E-D566-49BF-B920-B9609B598B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D650F-C6E4-4FD6-A708-F69655C2C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037751-6217-4C75-BCCB-BB28579634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9B4A4E-922E-460B-8F5F-11C060BBC273}" type="datetime1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A74DD-4EEB-4678-ABF0-488F5F58A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ABF83-8909-4694-9AE8-A5E8FF7A2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7454"/>
            <a:ext cx="2743200" cy="365125"/>
          </a:xfrm>
          <a:prstGeom prst="rect">
            <a:avLst/>
          </a:prstGeom>
        </p:spPr>
        <p:txBody>
          <a:bodyPr/>
          <a:lstStyle/>
          <a:p>
            <a:fld id="{A430303F-A1CA-4AE9-8E35-7B7BC991A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967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FA471-2F28-4B27-9B8D-BF1D392B7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632A9-28A0-4E22-ADB3-32EEC98B6B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F8481-68E4-4E0C-9957-76B2A206F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CA0080-B750-4EAD-8132-3BFEBEAE8B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740D7A-046E-4485-AE9F-9CCCD68B08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4809AB-C0C1-4560-9E92-914662DD57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D68506-86F8-4AA7-ABD9-0A80FFE246DA}" type="datetime1">
              <a:rPr lang="en-US" smtClean="0"/>
              <a:t>6/5/2023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262BC1-0A09-44BF-9B19-1461EF5DD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9C9D79-8B89-48F7-851D-DBD949AE0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7454"/>
            <a:ext cx="2743200" cy="365125"/>
          </a:xfrm>
          <a:prstGeom prst="rect">
            <a:avLst/>
          </a:prstGeom>
        </p:spPr>
        <p:txBody>
          <a:bodyPr/>
          <a:lstStyle/>
          <a:p>
            <a:fld id="{A430303F-A1CA-4AE9-8E35-7B7BC991A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84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D4D3F-0F80-4406-BBC5-ECAAC42DC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99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B3401C-D19C-468B-A231-837B9930A3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3C5E7C-63AF-49C5-B64F-F472E7394369}" type="datetime1">
              <a:rPr lang="en-US" smtClean="0"/>
              <a:t>6/5/2023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0AF79-B1E1-4B12-942E-113D8EB83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196952-3805-43E3-B383-2FE15A593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7454"/>
            <a:ext cx="2743200" cy="365125"/>
          </a:xfrm>
          <a:prstGeom prst="rect">
            <a:avLst/>
          </a:prstGeom>
        </p:spPr>
        <p:txBody>
          <a:bodyPr/>
          <a:lstStyle/>
          <a:p>
            <a:fld id="{A430303F-A1CA-4AE9-8E35-7B7BC991A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370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6EE50-9D35-4D49-B108-E901E00220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C15CB9-806D-4061-AE2F-F6E81425CE9D}" type="datetime1">
              <a:rPr lang="en-US" smtClean="0"/>
              <a:t>6/5/2023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C9068E-9ED9-48F9-A1A9-B323FF9F5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7D864-4979-42DF-9296-41C082F5A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7454"/>
            <a:ext cx="2743200" cy="365125"/>
          </a:xfrm>
          <a:prstGeom prst="rect">
            <a:avLst/>
          </a:prstGeom>
        </p:spPr>
        <p:txBody>
          <a:bodyPr/>
          <a:lstStyle/>
          <a:p>
            <a:fld id="{A430303F-A1CA-4AE9-8E35-7B7BC991A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313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C6355-788A-4D6D-B13D-F3C0E16E0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45B49-6820-41F8-8470-B0D996F5E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D2BDDF-CAF1-4B8F-87D3-8D1C143E9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9141F-F556-494C-9BA5-A3FC7AD44D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27301A-8820-40D9-9760-5F8F08DC00F0}" type="datetime1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6B9E36-C592-4E3B-AF3F-E581B6A7B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8AC71-8C1B-4CAC-B1C7-E08F8FA10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7454"/>
            <a:ext cx="2743200" cy="365125"/>
          </a:xfrm>
          <a:prstGeom prst="rect">
            <a:avLst/>
          </a:prstGeom>
        </p:spPr>
        <p:txBody>
          <a:bodyPr/>
          <a:lstStyle/>
          <a:p>
            <a:fld id="{A430303F-A1CA-4AE9-8E35-7B7BC991A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219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4C119-D314-4DED-82CD-26FA7BFD4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F92BCD-84D1-46BA-A287-E3515F4835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01A54-DB47-4739-96C4-FE85FE5269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70A40-475C-4300-9596-3E27615661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CFADFEA-DF86-49E9-AFD7-F020B1580A8E}" type="datetime1">
              <a:rPr lang="en-US" smtClean="0"/>
              <a:t>6/5/2023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3D3136-275B-4102-B43F-7F5399957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A8167-D2C0-4C43-A4CB-5E2F4E100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7454"/>
            <a:ext cx="2743200" cy="365125"/>
          </a:xfrm>
          <a:prstGeom prst="rect">
            <a:avLst/>
          </a:prstGeom>
        </p:spPr>
        <p:txBody>
          <a:bodyPr/>
          <a:lstStyle/>
          <a:p>
            <a:fld id="{A430303F-A1CA-4AE9-8E35-7B7BC991A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86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8F020-175C-4FDE-87AC-8E46DD1A4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990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5DA7F2-3859-4FA2-A2F3-8BFCB41371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340418"/>
            <a:ext cx="10515600" cy="483654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F3FAB-1A5F-44D3-9A6C-9A8AE96969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4BF950A-83D9-4A05-917E-753CA055CA53}" type="datetime1">
              <a:rPr lang="en-US" smtClean="0"/>
              <a:t>6/5/2023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1A955-A8EA-4FB2-9087-19D272CB2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8F1DF-C182-4CF2-BD9B-C9D1B4E29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7454"/>
            <a:ext cx="2743200" cy="365125"/>
          </a:xfrm>
          <a:prstGeom prst="rect">
            <a:avLst/>
          </a:prstGeom>
        </p:spPr>
        <p:txBody>
          <a:bodyPr/>
          <a:lstStyle/>
          <a:p>
            <a:fld id="{A430303F-A1CA-4AE9-8E35-7B7BC991A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40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Placeholder 1">
            <a:extLst>
              <a:ext uri="{FF2B5EF4-FFF2-40B4-BE49-F238E27FC236}">
                <a16:creationId xmlns:a16="http://schemas.microsoft.com/office/drawing/2014/main" id="{FB7386F6-68E9-4CE5-8B16-796D2B015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9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5" name="Text Placeholder 2">
            <a:extLst>
              <a:ext uri="{FF2B5EF4-FFF2-40B4-BE49-F238E27FC236}">
                <a16:creationId xmlns:a16="http://schemas.microsoft.com/office/drawing/2014/main" id="{8D090090-6760-4E80-88C5-41023BB43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40418"/>
            <a:ext cx="10515600" cy="48365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6" name="Date Placeholder 3">
            <a:extLst>
              <a:ext uri="{FF2B5EF4-FFF2-40B4-BE49-F238E27FC236}">
                <a16:creationId xmlns:a16="http://schemas.microsoft.com/office/drawing/2014/main" id="{3A8D66BD-D6BB-4C78-AC20-E8D84FE6F1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C90D4-1AFC-4AA0-AEA5-8C440DE10B28}" type="datetime1">
              <a:rPr lang="en-US" smtClean="0"/>
              <a:t>6/5/2023</a:t>
            </a:fld>
            <a:endParaRPr lang="en-US"/>
          </a:p>
        </p:txBody>
      </p:sp>
      <p:sp>
        <p:nvSpPr>
          <p:cNvPr id="57" name="Footer Placeholder 4">
            <a:extLst>
              <a:ext uri="{FF2B5EF4-FFF2-40B4-BE49-F238E27FC236}">
                <a16:creationId xmlns:a16="http://schemas.microsoft.com/office/drawing/2014/main" id="{44134304-111B-43D9-B4FF-8496C8728D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8" name="Slide Number Placeholder 5">
            <a:extLst>
              <a:ext uri="{FF2B5EF4-FFF2-40B4-BE49-F238E27FC236}">
                <a16:creationId xmlns:a16="http://schemas.microsoft.com/office/drawing/2014/main" id="{65AB2541-6AE9-4410-AE12-29EC75731F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4774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  <a:latin typeface="Kanit ExtraLight" panose="020B0604020202020204" charset="-34"/>
                <a:cs typeface="Kanit ExtraLight" panose="020B0604020202020204" charset="-34"/>
              </a:defRPr>
            </a:lvl1pPr>
          </a:lstStyle>
          <a:p>
            <a:fld id="{A430303F-A1CA-4AE9-8E35-7B7BC991A2D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6383880-204A-4543-8D9E-FC8C36BE7583}"/>
              </a:ext>
            </a:extLst>
          </p:cNvPr>
          <p:cNvGrpSpPr/>
          <p:nvPr userDrawn="1"/>
        </p:nvGrpSpPr>
        <p:grpSpPr>
          <a:xfrm>
            <a:off x="5693244" y="0"/>
            <a:ext cx="805511" cy="130805"/>
            <a:chOff x="5290489" y="1089462"/>
            <a:chExt cx="1611022" cy="45719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DB95560-E853-469C-A623-C458772BBDC6}"/>
                </a:ext>
              </a:extLst>
            </p:cNvPr>
            <p:cNvSpPr/>
            <p:nvPr/>
          </p:nvSpPr>
          <p:spPr>
            <a:xfrm>
              <a:off x="5290489" y="1089462"/>
              <a:ext cx="209494" cy="45719"/>
            </a:xfrm>
            <a:prstGeom prst="rect">
              <a:avLst/>
            </a:prstGeom>
            <a:solidFill>
              <a:srgbClr val="D6D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F7B83A6-82E2-4E6B-B8F9-4A47078BF551}"/>
                </a:ext>
              </a:extLst>
            </p:cNvPr>
            <p:cNvSpPr/>
            <p:nvPr/>
          </p:nvSpPr>
          <p:spPr>
            <a:xfrm>
              <a:off x="5492823" y="1089462"/>
              <a:ext cx="209494" cy="45719"/>
            </a:xfrm>
            <a:prstGeom prst="rect">
              <a:avLst/>
            </a:prstGeom>
            <a:solidFill>
              <a:srgbClr val="47C0C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E6322E5D-9C2D-46C4-B050-8CC7A8600E06}"/>
                </a:ext>
              </a:extLst>
            </p:cNvPr>
            <p:cNvSpPr/>
            <p:nvPr/>
          </p:nvSpPr>
          <p:spPr>
            <a:xfrm>
              <a:off x="5702318" y="1089462"/>
              <a:ext cx="209494" cy="45719"/>
            </a:xfrm>
            <a:prstGeom prst="rect">
              <a:avLst/>
            </a:prstGeom>
            <a:solidFill>
              <a:srgbClr val="903F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FEA3CD4-E7FC-4795-B6F1-CD57B7281BCE}"/>
                </a:ext>
              </a:extLst>
            </p:cNvPr>
            <p:cNvSpPr/>
            <p:nvPr/>
          </p:nvSpPr>
          <p:spPr>
            <a:xfrm>
              <a:off x="5904652" y="1089462"/>
              <a:ext cx="209494" cy="45719"/>
            </a:xfrm>
            <a:prstGeom prst="rect">
              <a:avLst/>
            </a:prstGeom>
            <a:solidFill>
              <a:srgbClr val="F684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DAC89E9-FDE4-44F3-BE3A-CFCCB5D62A8E}"/>
                </a:ext>
              </a:extLst>
            </p:cNvPr>
            <p:cNvSpPr/>
            <p:nvPr/>
          </p:nvSpPr>
          <p:spPr>
            <a:xfrm>
              <a:off x="6114147" y="1089462"/>
              <a:ext cx="209494" cy="45719"/>
            </a:xfrm>
            <a:prstGeom prst="rect">
              <a:avLst/>
            </a:prstGeom>
            <a:solidFill>
              <a:srgbClr val="0086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66E254E-5AB1-4D81-BFA2-149299924473}"/>
                </a:ext>
              </a:extLst>
            </p:cNvPr>
            <p:cNvSpPr/>
            <p:nvPr/>
          </p:nvSpPr>
          <p:spPr>
            <a:xfrm>
              <a:off x="6323641" y="1089462"/>
              <a:ext cx="209494" cy="45719"/>
            </a:xfrm>
            <a:prstGeom prst="rect">
              <a:avLst/>
            </a:prstGeom>
            <a:solidFill>
              <a:srgbClr val="FBC60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702962F-BCBE-4121-A82A-5EAC26181E67}"/>
                </a:ext>
              </a:extLst>
            </p:cNvPr>
            <p:cNvSpPr/>
            <p:nvPr/>
          </p:nvSpPr>
          <p:spPr>
            <a:xfrm>
              <a:off x="6533136" y="1089462"/>
              <a:ext cx="209494" cy="45719"/>
            </a:xfrm>
            <a:prstGeom prst="rect">
              <a:avLst/>
            </a:prstGeom>
            <a:solidFill>
              <a:srgbClr val="9C9F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0C48179-7489-4BC4-82C2-82F4051CA460}"/>
                </a:ext>
              </a:extLst>
            </p:cNvPr>
            <p:cNvSpPr/>
            <p:nvPr/>
          </p:nvSpPr>
          <p:spPr>
            <a:xfrm>
              <a:off x="6692017" y="1089462"/>
              <a:ext cx="209494" cy="45719"/>
            </a:xfrm>
            <a:prstGeom prst="rect">
              <a:avLst/>
            </a:prstGeom>
            <a:solidFill>
              <a:srgbClr val="F893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77920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Kanit ExtraLight" panose="020B0604020202020204" charset="-34"/>
          <a:ea typeface="+mj-ea"/>
          <a:cs typeface="Kanit ExtraLight" panose="020B0604020202020204" charset="-34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anit ExtraLight" panose="020B0604020202020204" charset="-34"/>
          <a:ea typeface="+mn-ea"/>
          <a:cs typeface="Kanit ExtraLight" panose="020B0604020202020204" charset="-34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anit ExtraLight" panose="020B0604020202020204" charset="-34"/>
          <a:ea typeface="+mn-ea"/>
          <a:cs typeface="Kanit ExtraLight" panose="020B0604020202020204" charset="-34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anit ExtraLight" panose="020B0604020202020204" charset="-34"/>
          <a:ea typeface="+mn-ea"/>
          <a:cs typeface="Kanit ExtraLight" panose="020B0604020202020204" charset="-34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anit ExtraLight" panose="020B0604020202020204" charset="-34"/>
          <a:ea typeface="+mn-ea"/>
          <a:cs typeface="Kanit ExtraLight" panose="020B0604020202020204" charset="-34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anit ExtraLight" panose="020B0604020202020204" charset="-34"/>
          <a:ea typeface="+mn-ea"/>
          <a:cs typeface="Kanit ExtraLight" panose="020B0604020202020204" charset="-34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1461F-B1FD-472E-9AED-276EEFB7A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Opening Linkage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E3D1E-FFC7-45F0-B627-F35C2E675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30303F-A1CA-4AE9-8E35-7B7BC991A2D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Kanit ExtraLight" panose="020B0604020202020204" charset="-34"/>
                <a:ea typeface="+mn-ea"/>
                <a:cs typeface="Kanit ExtraLight" panose="020B0604020202020204" charset="-34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Kanit ExtraLight" panose="020B0604020202020204" charset="-34"/>
              <a:ea typeface="+mn-ea"/>
              <a:cs typeface="Kanit ExtraLight" panose="020B0604020202020204" charset="-34"/>
            </a:endParaRPr>
          </a:p>
        </p:txBody>
      </p:sp>
      <p:sp>
        <p:nvSpPr>
          <p:cNvPr id="5" name="Google Shape;121;p1">
            <a:extLst>
              <a:ext uri="{FF2B5EF4-FFF2-40B4-BE49-F238E27FC236}">
                <a16:creationId xmlns:a16="http://schemas.microsoft.com/office/drawing/2014/main" id="{B36CBD1A-6A19-4D86-8688-6C8B479C118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3959064"/>
            <a:ext cx="10515600" cy="131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100"/>
              </a:buClr>
              <a:buSzPts val="7400"/>
              <a:buFont typeface="Helvetica Neue"/>
              <a:buNone/>
            </a:pPr>
            <a:r>
              <a:rPr lang="en-US" sz="7400" b="1" baseline="30000">
                <a:solidFill>
                  <a:srgbClr val="FF8100"/>
                </a:solidFill>
                <a:ea typeface="Helvetica Neue"/>
                <a:sym typeface="Helvetica Neue"/>
              </a:rPr>
              <a:t>Short Description</a:t>
            </a:r>
            <a:r>
              <a:rPr lang="th-TH" sz="7400" b="1" baseline="30000">
                <a:solidFill>
                  <a:srgbClr val="FF8100"/>
                </a:solidFill>
                <a:ea typeface="Helvetica Neue"/>
                <a:sym typeface="Helvetica Neue"/>
              </a:rPr>
              <a:t> </a:t>
            </a:r>
            <a:br>
              <a:rPr lang="th-TH" sz="7400" b="1" baseline="30000">
                <a:solidFill>
                  <a:srgbClr val="FF8100"/>
                </a:solidFill>
                <a:ea typeface="Helvetica Neue"/>
                <a:sym typeface="Helvetica Neue"/>
              </a:rPr>
            </a:br>
            <a:r>
              <a:rPr lang="th-TH" sz="3600" b="1" baseline="30000">
                <a:highlight>
                  <a:srgbClr val="FFFF00"/>
                </a:highlight>
                <a:ea typeface="Helvetica Neue"/>
                <a:sym typeface="Helvetica Neue"/>
              </a:rPr>
              <a:t>(สรุปภาพรวมของ</a:t>
            </a:r>
            <a:r>
              <a:rPr lang="en-US" sz="3600" b="1" baseline="30000">
                <a:highlight>
                  <a:srgbClr val="FFFF00"/>
                </a:highlight>
                <a:ea typeface="Helvetica Neue"/>
                <a:sym typeface="Helvetica Neue"/>
              </a:rPr>
              <a:t>Process </a:t>
            </a:r>
            <a:r>
              <a:rPr lang="th-TH" sz="3600" b="1" baseline="30000">
                <a:highlight>
                  <a:srgbClr val="FFFF00"/>
                </a:highlight>
                <a:ea typeface="Helvetica Neue"/>
                <a:sym typeface="Helvetica Neue"/>
              </a:rPr>
              <a:t>สั้นๆ กระชับ ไม่ควรเกิน</a:t>
            </a:r>
            <a:r>
              <a:rPr lang="en-US" sz="3600" b="1" baseline="30000">
                <a:highlight>
                  <a:srgbClr val="FFFF00"/>
                </a:highlight>
                <a:ea typeface="Helvetica Neue"/>
                <a:sym typeface="Helvetica Neue"/>
              </a:rPr>
              <a:t>2</a:t>
            </a:r>
            <a:r>
              <a:rPr lang="th-TH" sz="3600" b="1" baseline="30000">
                <a:highlight>
                  <a:srgbClr val="FFFF00"/>
                </a:highlight>
                <a:ea typeface="Helvetica Neue"/>
                <a:sym typeface="Helvetica Neue"/>
              </a:rPr>
              <a:t>บรรทัด)</a:t>
            </a:r>
            <a:r>
              <a:rPr lang="en-US" sz="3600" b="1" baseline="30000">
                <a:highlight>
                  <a:srgbClr val="FFFF00"/>
                </a:highlight>
                <a:ea typeface="Helvetica Neue"/>
                <a:sym typeface="Helvetica Neue"/>
              </a:rPr>
              <a:t> </a:t>
            </a:r>
            <a:r>
              <a:rPr lang="en-US" sz="3600" b="1" i="0" u="none" strike="noStrike" cap="none" baseline="30000">
                <a:highlight>
                  <a:srgbClr val="FFFF00"/>
                </a:highlight>
                <a:ea typeface="Helvetica Neue"/>
                <a:sym typeface="Helvetica Neue"/>
              </a:rPr>
              <a:t> </a:t>
            </a:r>
            <a:endParaRPr b="1">
              <a:highlight>
                <a:srgbClr val="FFFF00"/>
              </a:highlight>
            </a:endParaRPr>
          </a:p>
        </p:txBody>
      </p:sp>
      <p:sp>
        <p:nvSpPr>
          <p:cNvPr id="6" name="Google Shape;121;p1">
            <a:extLst>
              <a:ext uri="{FF2B5EF4-FFF2-40B4-BE49-F238E27FC236}">
                <a16:creationId xmlns:a16="http://schemas.microsoft.com/office/drawing/2014/main" id="{CB37554B-DD59-795D-4591-94B829DF2AE6}"/>
              </a:ext>
            </a:extLst>
          </p:cNvPr>
          <p:cNvSpPr txBox="1">
            <a:spLocks/>
          </p:cNvSpPr>
          <p:nvPr/>
        </p:nvSpPr>
        <p:spPr>
          <a:xfrm>
            <a:off x="838200" y="1896776"/>
            <a:ext cx="10515600" cy="142808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0" rIns="0" bIns="0" rtlCol="0" anchor="ctr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spcBef>
                <a:spcPts val="0"/>
              </a:spcBef>
              <a:buClr>
                <a:srgbClr val="114BD6"/>
              </a:buClr>
              <a:buSzPts val="11600"/>
              <a:buFont typeface="Helvetica Neue"/>
              <a:buNone/>
            </a:pPr>
            <a:r>
              <a:rPr lang="en-US" sz="11600" b="1" baseline="30000">
                <a:solidFill>
                  <a:srgbClr val="114BD6"/>
                </a:solidFill>
                <a:ea typeface="Helvetica Neue"/>
                <a:sym typeface="Helvetica Neue"/>
              </a:rPr>
              <a:t>Process Name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983348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936BF-7250-4C9E-B03D-45C712750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Team (</a:t>
            </a:r>
            <a:r>
              <a:rPr lang="th-TH"/>
              <a:t>ถ้ามี</a:t>
            </a:r>
            <a:r>
              <a:rPr lang="en-US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30E9A-5A49-4DB4-AF65-545ACD048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418"/>
            <a:ext cx="10515600" cy="679905"/>
          </a:xfrm>
        </p:spPr>
        <p:txBody>
          <a:bodyPr/>
          <a:lstStyle/>
          <a:p>
            <a:r>
              <a:rPr lang="en-US"/>
              <a:t>Why your team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69C407-A2CC-48D4-BDC9-B6B1E43DC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0303F-A1CA-4AE9-8E35-7B7BC991A2DF}" type="slidenum">
              <a:rPr lang="en-US" smtClean="0"/>
              <a:t>10</a:t>
            </a:fld>
            <a:endParaRPr lang="en-US"/>
          </a:p>
        </p:txBody>
      </p:sp>
      <p:sp>
        <p:nvSpPr>
          <p:cNvPr id="5" name="Google Shape;374;p38">
            <a:extLst>
              <a:ext uri="{FF2B5EF4-FFF2-40B4-BE49-F238E27FC236}">
                <a16:creationId xmlns:a16="http://schemas.microsoft.com/office/drawing/2014/main" id="{BA2ED442-E40C-46C0-A2CD-8C50B72891CE}"/>
              </a:ext>
            </a:extLst>
          </p:cNvPr>
          <p:cNvSpPr/>
          <p:nvPr/>
        </p:nvSpPr>
        <p:spPr>
          <a:xfrm flipH="1">
            <a:off x="1833253" y="2319249"/>
            <a:ext cx="953323" cy="2572382"/>
          </a:xfrm>
          <a:custGeom>
            <a:avLst/>
            <a:gdLst/>
            <a:ahLst/>
            <a:cxnLst/>
            <a:rect l="l" t="t" r="r" b="b"/>
            <a:pathLst>
              <a:path w="21546" h="21600" extrusionOk="0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4845" y="4060"/>
                </a:lnTo>
                <a:close/>
              </a:path>
            </a:pathLst>
          </a:custGeom>
          <a:solidFill>
            <a:srgbClr val="FF8100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" name="Google Shape;375;p38">
            <a:extLst>
              <a:ext uri="{FF2B5EF4-FFF2-40B4-BE49-F238E27FC236}">
                <a16:creationId xmlns:a16="http://schemas.microsoft.com/office/drawing/2014/main" id="{9BB6D1E8-B60D-4B1B-B856-92CC84545824}"/>
              </a:ext>
            </a:extLst>
          </p:cNvPr>
          <p:cNvSpPr/>
          <p:nvPr/>
        </p:nvSpPr>
        <p:spPr>
          <a:xfrm flipH="1">
            <a:off x="5619338" y="2319249"/>
            <a:ext cx="953323" cy="2572382"/>
          </a:xfrm>
          <a:custGeom>
            <a:avLst/>
            <a:gdLst/>
            <a:ahLst/>
            <a:cxnLst/>
            <a:rect l="l" t="t" r="r" b="b"/>
            <a:pathLst>
              <a:path w="21546" h="21600" extrusionOk="0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4845" y="4060"/>
                </a:lnTo>
                <a:close/>
              </a:path>
            </a:pathLst>
          </a:custGeom>
          <a:solidFill>
            <a:srgbClr val="FF8100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" name="Google Shape;376;p38">
            <a:extLst>
              <a:ext uri="{FF2B5EF4-FFF2-40B4-BE49-F238E27FC236}">
                <a16:creationId xmlns:a16="http://schemas.microsoft.com/office/drawing/2014/main" id="{AE155EC3-40C4-47DD-956D-080BF97DF196}"/>
              </a:ext>
            </a:extLst>
          </p:cNvPr>
          <p:cNvSpPr/>
          <p:nvPr/>
        </p:nvSpPr>
        <p:spPr>
          <a:xfrm flipH="1">
            <a:off x="9405424" y="2319249"/>
            <a:ext cx="953323" cy="2572382"/>
          </a:xfrm>
          <a:custGeom>
            <a:avLst/>
            <a:gdLst/>
            <a:ahLst/>
            <a:cxnLst/>
            <a:rect l="l" t="t" r="r" b="b"/>
            <a:pathLst>
              <a:path w="21546" h="21600" extrusionOk="0">
                <a:moveTo>
                  <a:pt x="10777" y="0"/>
                </a:moveTo>
                <a:cubicBezTo>
                  <a:pt x="9509" y="0"/>
                  <a:pt x="8239" y="180"/>
                  <a:pt x="7271" y="540"/>
                </a:cubicBezTo>
                <a:cubicBezTo>
                  <a:pt x="5335" y="1259"/>
                  <a:pt x="5335" y="2425"/>
                  <a:pt x="7271" y="3144"/>
                </a:cubicBezTo>
                <a:cubicBezTo>
                  <a:pt x="9206" y="3863"/>
                  <a:pt x="12348" y="3863"/>
                  <a:pt x="14284" y="3144"/>
                </a:cubicBezTo>
                <a:cubicBezTo>
                  <a:pt x="16220" y="2425"/>
                  <a:pt x="16220" y="1259"/>
                  <a:pt x="14284" y="540"/>
                </a:cubicBezTo>
                <a:cubicBezTo>
                  <a:pt x="13316" y="180"/>
                  <a:pt x="12046" y="0"/>
                  <a:pt x="10777" y="0"/>
                </a:cubicBezTo>
                <a:close/>
                <a:moveTo>
                  <a:pt x="4845" y="4060"/>
                </a:moveTo>
                <a:cubicBezTo>
                  <a:pt x="2970" y="4060"/>
                  <a:pt x="1445" y="4331"/>
                  <a:pt x="907" y="4563"/>
                </a:cubicBezTo>
                <a:cubicBezTo>
                  <a:pt x="-23" y="4963"/>
                  <a:pt x="-21" y="5438"/>
                  <a:pt x="8" y="5606"/>
                </a:cubicBezTo>
                <a:lnTo>
                  <a:pt x="8" y="12393"/>
                </a:lnTo>
                <a:cubicBezTo>
                  <a:pt x="8" y="12733"/>
                  <a:pt x="732" y="13004"/>
                  <a:pt x="1648" y="13004"/>
                </a:cubicBezTo>
                <a:cubicBezTo>
                  <a:pt x="2563" y="13004"/>
                  <a:pt x="3292" y="12728"/>
                  <a:pt x="3292" y="12393"/>
                </a:cubicBezTo>
                <a:lnTo>
                  <a:pt x="3292" y="6777"/>
                </a:lnTo>
                <a:lnTo>
                  <a:pt x="4791" y="6777"/>
                </a:lnTo>
                <a:lnTo>
                  <a:pt x="4791" y="12641"/>
                </a:lnTo>
                <a:lnTo>
                  <a:pt x="4804" y="12641"/>
                </a:lnTo>
                <a:lnTo>
                  <a:pt x="4804" y="20628"/>
                </a:lnTo>
                <a:cubicBezTo>
                  <a:pt x="4804" y="21163"/>
                  <a:pt x="5982" y="21600"/>
                  <a:pt x="7421" y="21600"/>
                </a:cubicBezTo>
                <a:cubicBezTo>
                  <a:pt x="8860" y="21600"/>
                  <a:pt x="10037" y="21163"/>
                  <a:pt x="10037" y="20628"/>
                </a:cubicBezTo>
                <a:lnTo>
                  <a:pt x="10037" y="12641"/>
                </a:lnTo>
                <a:lnTo>
                  <a:pt x="11504" y="12641"/>
                </a:lnTo>
                <a:lnTo>
                  <a:pt x="11504" y="20628"/>
                </a:lnTo>
                <a:cubicBezTo>
                  <a:pt x="11504" y="21163"/>
                  <a:pt x="12682" y="21600"/>
                  <a:pt x="14121" y="21600"/>
                </a:cubicBezTo>
                <a:cubicBezTo>
                  <a:pt x="15559" y="21600"/>
                  <a:pt x="16737" y="21163"/>
                  <a:pt x="16737" y="20628"/>
                </a:cubicBezTo>
                <a:lnTo>
                  <a:pt x="16737" y="12636"/>
                </a:lnTo>
                <a:lnTo>
                  <a:pt x="16750" y="12636"/>
                </a:lnTo>
                <a:lnTo>
                  <a:pt x="16750" y="6772"/>
                </a:lnTo>
                <a:lnTo>
                  <a:pt x="18249" y="6772"/>
                </a:lnTo>
                <a:lnTo>
                  <a:pt x="18249" y="12388"/>
                </a:lnTo>
                <a:cubicBezTo>
                  <a:pt x="18249" y="12728"/>
                  <a:pt x="18973" y="12997"/>
                  <a:pt x="19889" y="12997"/>
                </a:cubicBezTo>
                <a:cubicBezTo>
                  <a:pt x="20805" y="12997"/>
                  <a:pt x="21533" y="12723"/>
                  <a:pt x="21533" y="12388"/>
                </a:cubicBezTo>
                <a:lnTo>
                  <a:pt x="21533" y="5606"/>
                </a:lnTo>
                <a:cubicBezTo>
                  <a:pt x="21577" y="5438"/>
                  <a:pt x="21564" y="4957"/>
                  <a:pt x="20634" y="4563"/>
                </a:cubicBezTo>
                <a:cubicBezTo>
                  <a:pt x="20096" y="4336"/>
                  <a:pt x="18566" y="4060"/>
                  <a:pt x="16691" y="4060"/>
                </a:cubicBezTo>
                <a:lnTo>
                  <a:pt x="4845" y="4060"/>
                </a:lnTo>
                <a:close/>
              </a:path>
            </a:pathLst>
          </a:custGeom>
          <a:solidFill>
            <a:srgbClr val="FF8100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" name="Google Shape;160;p7">
            <a:extLst>
              <a:ext uri="{FF2B5EF4-FFF2-40B4-BE49-F238E27FC236}">
                <a16:creationId xmlns:a16="http://schemas.microsoft.com/office/drawing/2014/main" id="{119DD816-2F9E-41EA-ADFE-D5E09BDB418A}"/>
              </a:ext>
            </a:extLst>
          </p:cNvPr>
          <p:cNvSpPr txBox="1"/>
          <p:nvPr/>
        </p:nvSpPr>
        <p:spPr>
          <a:xfrm>
            <a:off x="1501307" y="5152549"/>
            <a:ext cx="1617214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4BD6"/>
              </a:buClr>
              <a:buSzPts val="3200"/>
              <a:buFont typeface="Helvetica Neue"/>
              <a:buNone/>
            </a:pP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ชื่อ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4BD6"/>
              </a:buClr>
              <a:buSzPts val="3200"/>
              <a:buFont typeface="Helvetica Neue"/>
              <a:buNone/>
            </a:pP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ตำแหน่ง</a:t>
            </a:r>
            <a:endParaRPr sz="2400">
              <a:latin typeface="Kanit ExtraLight" panose="020B0604020202020204" charset="-34"/>
              <a:cs typeface="Kanit ExtraLight" panose="020B0604020202020204" charset="-34"/>
            </a:endParaRPr>
          </a:p>
        </p:txBody>
      </p:sp>
      <p:sp>
        <p:nvSpPr>
          <p:cNvPr id="9" name="Google Shape;160;p7">
            <a:extLst>
              <a:ext uri="{FF2B5EF4-FFF2-40B4-BE49-F238E27FC236}">
                <a16:creationId xmlns:a16="http://schemas.microsoft.com/office/drawing/2014/main" id="{BBB69326-379D-4C32-BEC0-94CF1431FDC8}"/>
              </a:ext>
            </a:extLst>
          </p:cNvPr>
          <p:cNvSpPr txBox="1"/>
          <p:nvPr/>
        </p:nvSpPr>
        <p:spPr>
          <a:xfrm>
            <a:off x="5287392" y="5152549"/>
            <a:ext cx="1617214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4BD6"/>
              </a:buClr>
              <a:buSzPts val="3200"/>
              <a:buFont typeface="Helvetica Neue"/>
              <a:buNone/>
            </a:pP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ชื่อ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4BD6"/>
              </a:buClr>
              <a:buSzPts val="3200"/>
              <a:buFont typeface="Helvetica Neue"/>
              <a:buNone/>
            </a:pP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ตำแหน่ง</a:t>
            </a:r>
            <a:endParaRPr sz="2400">
              <a:latin typeface="Kanit ExtraLight" panose="020B0604020202020204" charset="-34"/>
              <a:cs typeface="Kanit ExtraLight" panose="020B0604020202020204" charset="-34"/>
            </a:endParaRPr>
          </a:p>
        </p:txBody>
      </p:sp>
      <p:sp>
        <p:nvSpPr>
          <p:cNvPr id="10" name="Google Shape;160;p7">
            <a:extLst>
              <a:ext uri="{FF2B5EF4-FFF2-40B4-BE49-F238E27FC236}">
                <a16:creationId xmlns:a16="http://schemas.microsoft.com/office/drawing/2014/main" id="{EC9A8DE2-15D0-4957-A23E-E0FA3F3803BC}"/>
              </a:ext>
            </a:extLst>
          </p:cNvPr>
          <p:cNvSpPr txBox="1"/>
          <p:nvPr/>
        </p:nvSpPr>
        <p:spPr>
          <a:xfrm>
            <a:off x="9073477" y="5022090"/>
            <a:ext cx="1617214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4BD6"/>
              </a:buClr>
              <a:buSzPts val="3200"/>
              <a:buFont typeface="Helvetica Neue"/>
              <a:buNone/>
            </a:pP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ชื่อ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4BD6"/>
              </a:buClr>
              <a:buSzPts val="3200"/>
              <a:buFont typeface="Helvetica Neue"/>
              <a:buNone/>
            </a:pP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ตำแหน่ง</a:t>
            </a:r>
            <a:endParaRPr sz="2400">
              <a:latin typeface="Kanit ExtraLight" panose="020B0604020202020204" charset="-34"/>
              <a:cs typeface="Kanit ExtraLight" panose="020B060402020202020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774399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20793-F63A-4D28-A269-864EC739C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Call to Action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503E3-ECF2-4AB3-8703-ADBFE46FC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0303F-A1CA-4AE9-8E35-7B7BC991A2DF}" type="slidenum">
              <a:rPr lang="en-US" smtClean="0"/>
              <a:t>11</a:t>
            </a:fld>
            <a:endParaRPr lang="en-US"/>
          </a:p>
        </p:txBody>
      </p:sp>
      <p:sp>
        <p:nvSpPr>
          <p:cNvPr id="5" name="Google Shape;333;p31">
            <a:extLst>
              <a:ext uri="{FF2B5EF4-FFF2-40B4-BE49-F238E27FC236}">
                <a16:creationId xmlns:a16="http://schemas.microsoft.com/office/drawing/2014/main" id="{F38D8D5F-4E60-413E-B2CE-DAB93B196C85}"/>
              </a:ext>
            </a:extLst>
          </p:cNvPr>
          <p:cNvSpPr txBox="1"/>
          <p:nvPr/>
        </p:nvSpPr>
        <p:spPr>
          <a:xfrm>
            <a:off x="356782" y="5306171"/>
            <a:ext cx="12161762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100"/>
              </a:buClr>
              <a:buSzPts val="3200"/>
              <a:buFont typeface="Helvetica Neue"/>
              <a:buNone/>
            </a:pP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ROADMAP : </a:t>
            </a:r>
            <a:r>
              <a:rPr lang="en-US" sz="2400" b="0" i="0" u="none" strike="noStrike" cap="none" err="1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สิ่งที่จะทำในอนาคต</a:t>
            </a: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 </a:t>
            </a:r>
            <a:r>
              <a:rPr lang="en-US" sz="2400" b="0" i="0" u="none" strike="noStrike" cap="none" err="1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ควรแสดงให้เห็นว่า</a:t>
            </a: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 </a:t>
            </a:r>
            <a:r>
              <a:rPr lang="en-US" sz="2400" b="0" i="0" u="none" strike="noStrike" cap="none" err="1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จะแบ่งเฟสอย่างไร</a:t>
            </a: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 </a:t>
            </a:r>
            <a:r>
              <a:rPr lang="en-US" sz="2400" b="0" i="0" u="none" strike="noStrike" cap="none" err="1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จะก้าวไปเฟสต่อไปอะไรจะสำเร็จ</a:t>
            </a: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 </a:t>
            </a:r>
            <a:r>
              <a:rPr lang="en-US" sz="2400" b="0" i="0" u="none" strike="noStrike" cap="none" err="1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จะใช้อะไรในการวัดผล</a:t>
            </a:r>
            <a:endParaRPr sz="1400">
              <a:latin typeface="Kanit ExtraLight" panose="020B0604020202020204" charset="-34"/>
              <a:cs typeface="Kanit ExtraLight" panose="020B0604020202020204" charset="-34"/>
            </a:endParaRPr>
          </a:p>
        </p:txBody>
      </p:sp>
      <p:sp>
        <p:nvSpPr>
          <p:cNvPr id="6" name="Google Shape;334;p31">
            <a:extLst>
              <a:ext uri="{FF2B5EF4-FFF2-40B4-BE49-F238E27FC236}">
                <a16:creationId xmlns:a16="http://schemas.microsoft.com/office/drawing/2014/main" id="{7D86421B-54B4-4750-84D2-10916E2840F2}"/>
              </a:ext>
            </a:extLst>
          </p:cNvPr>
          <p:cNvSpPr txBox="1"/>
          <p:nvPr/>
        </p:nvSpPr>
        <p:spPr>
          <a:xfrm>
            <a:off x="356782" y="1962963"/>
            <a:ext cx="1030396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100"/>
              </a:buClr>
              <a:buSzPts val="3200"/>
              <a:buFont typeface="Helvetica Neue"/>
              <a:buNone/>
            </a:pP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TRACTION  : </a:t>
            </a:r>
            <a:r>
              <a:rPr lang="en-US" sz="2400" b="0" i="0" u="none" strike="noStrike" cap="none" err="1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สิ่งที่ทำไปแล้ว</a:t>
            </a: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 ( </a:t>
            </a:r>
            <a:r>
              <a:rPr lang="en-US" sz="2400" b="0" i="0" u="none" strike="noStrike" cap="none" err="1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ควรเกี่ยวกับลูกค้า</a:t>
            </a: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 </a:t>
            </a:r>
            <a:r>
              <a:rPr lang="en-US" sz="2400" b="0" i="0" u="none" strike="noStrike" cap="none" err="1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เช่น</a:t>
            </a: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 </a:t>
            </a:r>
            <a:r>
              <a:rPr lang="en-US" sz="2400" b="0" i="0" u="none" strike="noStrike" cap="none" err="1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เอาไปเทสต์แล้ว</a:t>
            </a: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 </a:t>
            </a:r>
            <a:r>
              <a:rPr lang="en-US" sz="2400" b="0" i="0" u="none" strike="noStrike" cap="none" err="1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ลอง</a:t>
            </a: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 ... </a:t>
            </a:r>
            <a:r>
              <a:rPr lang="en-US" sz="2400" b="0" i="0" u="none" strike="noStrike" cap="none" err="1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แล้ว</a:t>
            </a:r>
            <a:r>
              <a:rPr lang="en-US" sz="2400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 )</a:t>
            </a:r>
            <a:endParaRPr sz="1400">
              <a:latin typeface="Kanit ExtraLight" panose="020B0604020202020204" charset="-34"/>
              <a:cs typeface="Kanit ExtraLight" panose="020B0604020202020204" charset="-34"/>
            </a:endParaRPr>
          </a:p>
        </p:txBody>
      </p:sp>
      <p:sp>
        <p:nvSpPr>
          <p:cNvPr id="7" name="Google Shape;335;p31">
            <a:extLst>
              <a:ext uri="{FF2B5EF4-FFF2-40B4-BE49-F238E27FC236}">
                <a16:creationId xmlns:a16="http://schemas.microsoft.com/office/drawing/2014/main" id="{69B3A97F-4F9E-4E03-BA12-1127493C7B52}"/>
              </a:ext>
            </a:extLst>
          </p:cNvPr>
          <p:cNvSpPr/>
          <p:nvPr/>
        </p:nvSpPr>
        <p:spPr>
          <a:xfrm>
            <a:off x="612428" y="2746632"/>
            <a:ext cx="5331172" cy="503596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bg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25400" rotWithShape="0">
              <a:srgbClr val="000000">
                <a:alpha val="49803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Helvetica Neue Light"/>
              <a:buNone/>
            </a:pPr>
            <a:endParaRPr sz="4000" b="0" i="0" u="none" strike="noStrike" cap="none">
              <a:solidFill>
                <a:srgbClr val="000000"/>
              </a:solidFill>
              <a:latin typeface="Kanit ExtraLight" panose="020B0604020202020204" charset="-34"/>
              <a:ea typeface="Helvetica Neue Light"/>
              <a:cs typeface="Kanit ExtraLight" panose="020B0604020202020204" charset="-34"/>
              <a:sym typeface="Helvetica Neue Light"/>
            </a:endParaRPr>
          </a:p>
        </p:txBody>
      </p:sp>
      <p:sp>
        <p:nvSpPr>
          <p:cNvPr id="8" name="Google Shape;336;p31">
            <a:extLst>
              <a:ext uri="{FF2B5EF4-FFF2-40B4-BE49-F238E27FC236}">
                <a16:creationId xmlns:a16="http://schemas.microsoft.com/office/drawing/2014/main" id="{86B5C318-7488-4C6E-BB6B-45E2B59FA443}"/>
              </a:ext>
            </a:extLst>
          </p:cNvPr>
          <p:cNvSpPr/>
          <p:nvPr/>
        </p:nvSpPr>
        <p:spPr>
          <a:xfrm>
            <a:off x="3411363" y="3616748"/>
            <a:ext cx="5331173" cy="503595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bg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25400" rotWithShape="0">
              <a:srgbClr val="000000">
                <a:alpha val="49803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Helvetica Neue Light"/>
              <a:buNone/>
            </a:pPr>
            <a:endParaRPr sz="4000" b="0" i="0" u="none" strike="noStrike" cap="none">
              <a:solidFill>
                <a:srgbClr val="000000"/>
              </a:solidFill>
              <a:latin typeface="Kanit ExtraLight" panose="020B0604020202020204" charset="-34"/>
              <a:ea typeface="Helvetica Neue Light"/>
              <a:cs typeface="Kanit ExtraLight" panose="020B0604020202020204" charset="-34"/>
              <a:sym typeface="Helvetica Neue Light"/>
            </a:endParaRPr>
          </a:p>
        </p:txBody>
      </p:sp>
      <p:sp>
        <p:nvSpPr>
          <p:cNvPr id="9" name="Google Shape;337;p31">
            <a:extLst>
              <a:ext uri="{FF2B5EF4-FFF2-40B4-BE49-F238E27FC236}">
                <a16:creationId xmlns:a16="http://schemas.microsoft.com/office/drawing/2014/main" id="{3781A877-80B7-4684-BA50-A724A7B30440}"/>
              </a:ext>
            </a:extLst>
          </p:cNvPr>
          <p:cNvSpPr/>
          <p:nvPr/>
        </p:nvSpPr>
        <p:spPr>
          <a:xfrm>
            <a:off x="5512790" y="4461459"/>
            <a:ext cx="6164860" cy="503596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bg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25400" rotWithShape="0">
              <a:srgbClr val="000000">
                <a:alpha val="49803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Helvetica Neue Light"/>
              <a:buNone/>
            </a:pPr>
            <a:endParaRPr sz="4000" b="0" i="0" u="none" strike="noStrike" cap="none">
              <a:solidFill>
                <a:srgbClr val="000000"/>
              </a:solidFill>
              <a:latin typeface="Kanit ExtraLight" panose="020B0604020202020204" charset="-34"/>
              <a:ea typeface="Helvetica Neue Light"/>
              <a:cs typeface="Kanit ExtraLight" panose="020B0604020202020204" charset="-34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829593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6A6F-6B65-4B87-ADF7-D9DA9CA92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3226"/>
            <a:ext cx="10515600" cy="679904"/>
          </a:xfrm>
        </p:spPr>
        <p:txBody>
          <a:bodyPr>
            <a:normAutofit/>
          </a:bodyPr>
          <a:lstStyle/>
          <a:p>
            <a:r>
              <a:rPr lang="en-US"/>
              <a:t>Pain Point &amp; Solution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599DA6-CC8C-43C9-8ABF-DB2B2C77A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0303F-A1CA-4AE9-8E35-7B7BC991A2DF}" type="slidenum">
              <a:rPr lang="en-US" smtClean="0"/>
              <a:t>2</a:t>
            </a:fld>
            <a:endParaRPr lang="en-US"/>
          </a:p>
        </p:txBody>
      </p:sp>
      <p:sp>
        <p:nvSpPr>
          <p:cNvPr id="14" name="Google Shape;148;p5">
            <a:extLst>
              <a:ext uri="{FF2B5EF4-FFF2-40B4-BE49-F238E27FC236}">
                <a16:creationId xmlns:a16="http://schemas.microsoft.com/office/drawing/2014/main" id="{C3055758-2ED9-4FAA-B3F3-9AA4DA345963}"/>
              </a:ext>
            </a:extLst>
          </p:cNvPr>
          <p:cNvSpPr txBox="1"/>
          <p:nvPr/>
        </p:nvSpPr>
        <p:spPr>
          <a:xfrm>
            <a:off x="949476" y="5250760"/>
            <a:ext cx="125069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4BD6"/>
              </a:buClr>
              <a:buSzPts val="3200"/>
              <a:buFont typeface="Helvetica Neue"/>
              <a:buNone/>
            </a:pPr>
            <a:r>
              <a:rPr lang="en-US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Problem</a:t>
            </a:r>
            <a:endParaRPr sz="1100">
              <a:latin typeface="Kanit ExtraLight" panose="020B0604020202020204" charset="-34"/>
              <a:cs typeface="Kanit ExtraLight" panose="020B0604020202020204" charset="-34"/>
            </a:endParaRPr>
          </a:p>
        </p:txBody>
      </p:sp>
      <p:sp>
        <p:nvSpPr>
          <p:cNvPr id="15" name="Google Shape;149;p5">
            <a:extLst>
              <a:ext uri="{FF2B5EF4-FFF2-40B4-BE49-F238E27FC236}">
                <a16:creationId xmlns:a16="http://schemas.microsoft.com/office/drawing/2014/main" id="{734BADD4-49D5-44A7-8662-CE11FA02134F}"/>
              </a:ext>
            </a:extLst>
          </p:cNvPr>
          <p:cNvSpPr/>
          <p:nvPr/>
        </p:nvSpPr>
        <p:spPr>
          <a:xfrm>
            <a:off x="1168657" y="4041669"/>
            <a:ext cx="1019719" cy="1019718"/>
          </a:xfrm>
          <a:prstGeom prst="rect">
            <a:avLst/>
          </a:prstGeom>
          <a:blipFill rotWithShape="1">
            <a:blip r:embed="rId2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</a:pPr>
            <a:endParaRPr sz="1600" b="0" i="0" u="none" strike="noStrike" cap="none">
              <a:latin typeface="Kanit ExtraLight" panose="020B0604020202020204" charset="-34"/>
              <a:ea typeface="Helvetica Neue Light"/>
              <a:cs typeface="Kanit ExtraLight" panose="020B0604020202020204" charset="-34"/>
              <a:sym typeface="Helvetica Neue Light"/>
            </a:endParaRPr>
          </a:p>
        </p:txBody>
      </p:sp>
      <p:sp>
        <p:nvSpPr>
          <p:cNvPr id="16" name="Google Shape;150;p5">
            <a:extLst>
              <a:ext uri="{FF2B5EF4-FFF2-40B4-BE49-F238E27FC236}">
                <a16:creationId xmlns:a16="http://schemas.microsoft.com/office/drawing/2014/main" id="{2DFB3B7F-1FBA-4B1E-A6D1-250BB7075B18}"/>
              </a:ext>
            </a:extLst>
          </p:cNvPr>
          <p:cNvSpPr/>
          <p:nvPr/>
        </p:nvSpPr>
        <p:spPr>
          <a:xfrm>
            <a:off x="2540855" y="4041669"/>
            <a:ext cx="1019719" cy="1019718"/>
          </a:xfrm>
          <a:prstGeom prst="rect">
            <a:avLst/>
          </a:prstGeom>
          <a:blipFill rotWithShape="1">
            <a:blip r:embed="rId2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</a:pPr>
            <a:endParaRPr sz="1600" b="0" i="0" u="none" strike="noStrike" cap="none">
              <a:latin typeface="Kanit ExtraLight" panose="020B0604020202020204" charset="-34"/>
              <a:ea typeface="Helvetica Neue Light"/>
              <a:cs typeface="Kanit ExtraLight" panose="020B0604020202020204" charset="-34"/>
              <a:sym typeface="Helvetica Neue Light"/>
            </a:endParaRPr>
          </a:p>
        </p:txBody>
      </p:sp>
      <p:sp>
        <p:nvSpPr>
          <p:cNvPr id="17" name="Google Shape;151;p5">
            <a:extLst>
              <a:ext uri="{FF2B5EF4-FFF2-40B4-BE49-F238E27FC236}">
                <a16:creationId xmlns:a16="http://schemas.microsoft.com/office/drawing/2014/main" id="{F19AB2F8-D30F-4989-9AD0-92C0F408973E}"/>
              </a:ext>
            </a:extLst>
          </p:cNvPr>
          <p:cNvSpPr/>
          <p:nvPr/>
        </p:nvSpPr>
        <p:spPr>
          <a:xfrm>
            <a:off x="3798752" y="4041669"/>
            <a:ext cx="1019719" cy="1019718"/>
          </a:xfrm>
          <a:prstGeom prst="rect">
            <a:avLst/>
          </a:prstGeom>
          <a:blipFill rotWithShape="1">
            <a:blip r:embed="rId2" cstate="email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 Light"/>
              <a:buNone/>
            </a:pPr>
            <a:endParaRPr sz="1600" b="0" i="0" u="none" strike="noStrike" cap="none">
              <a:latin typeface="Kanit ExtraLight" panose="020B0604020202020204" charset="-34"/>
              <a:ea typeface="Helvetica Neue Light"/>
              <a:cs typeface="Kanit ExtraLight" panose="020B0604020202020204" charset="-34"/>
              <a:sym typeface="Helvetica Neue Light"/>
            </a:endParaRPr>
          </a:p>
        </p:txBody>
      </p:sp>
      <p:sp>
        <p:nvSpPr>
          <p:cNvPr id="18" name="Google Shape;152;p5">
            <a:extLst>
              <a:ext uri="{FF2B5EF4-FFF2-40B4-BE49-F238E27FC236}">
                <a16:creationId xmlns:a16="http://schemas.microsoft.com/office/drawing/2014/main" id="{802D9833-9AA0-4AF6-9B52-A5BC8B025A74}"/>
              </a:ext>
            </a:extLst>
          </p:cNvPr>
          <p:cNvSpPr txBox="1"/>
          <p:nvPr/>
        </p:nvSpPr>
        <p:spPr>
          <a:xfrm>
            <a:off x="2321674" y="5250760"/>
            <a:ext cx="125069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4BD6"/>
              </a:buClr>
              <a:buSzPts val="3200"/>
              <a:buFont typeface="Helvetica Neue"/>
              <a:buNone/>
            </a:pPr>
            <a:r>
              <a:rPr lang="en-US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Problem</a:t>
            </a:r>
            <a:endParaRPr sz="1100">
              <a:latin typeface="Kanit ExtraLight" panose="020B0604020202020204" charset="-34"/>
              <a:cs typeface="Kanit ExtraLight" panose="020B0604020202020204" charset="-34"/>
            </a:endParaRPr>
          </a:p>
        </p:txBody>
      </p:sp>
      <p:sp>
        <p:nvSpPr>
          <p:cNvPr id="19" name="Google Shape;153;p5">
            <a:extLst>
              <a:ext uri="{FF2B5EF4-FFF2-40B4-BE49-F238E27FC236}">
                <a16:creationId xmlns:a16="http://schemas.microsoft.com/office/drawing/2014/main" id="{629CA934-C079-4AF4-9E2D-4192EB864CE1}"/>
              </a:ext>
            </a:extLst>
          </p:cNvPr>
          <p:cNvSpPr txBox="1"/>
          <p:nvPr/>
        </p:nvSpPr>
        <p:spPr>
          <a:xfrm>
            <a:off x="3579571" y="5250760"/>
            <a:ext cx="125069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4BD6"/>
              </a:buClr>
              <a:buSzPts val="3200"/>
              <a:buFont typeface="Helvetica Neue"/>
              <a:buNone/>
            </a:pPr>
            <a:r>
              <a:rPr lang="en-US" b="0" i="0" u="none" strike="noStrike" cap="none">
                <a:latin typeface="Kanit ExtraLight" panose="020B0604020202020204" charset="-34"/>
                <a:ea typeface="Helvetica Neue"/>
                <a:cs typeface="Kanit ExtraLight" panose="020B0604020202020204" charset="-34"/>
                <a:sym typeface="Helvetica Neue"/>
              </a:rPr>
              <a:t>Problem</a:t>
            </a:r>
            <a:endParaRPr sz="1100">
              <a:latin typeface="Kanit ExtraLight" panose="020B0604020202020204" charset="-34"/>
              <a:cs typeface="Kanit ExtraLight" panose="020B0604020202020204" charset="-34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4EAF9B9-9EF3-5D2C-167F-F6AD280F96CA}"/>
              </a:ext>
            </a:extLst>
          </p:cNvPr>
          <p:cNvSpPr txBox="1">
            <a:spLocks/>
          </p:cNvSpPr>
          <p:nvPr/>
        </p:nvSpPr>
        <p:spPr>
          <a:xfrm>
            <a:off x="949476" y="1612734"/>
            <a:ext cx="3707493" cy="13518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800" b="1" kern="0">
                <a:ea typeface="Helvetica Neue"/>
                <a:sym typeface="Helvetica Neue"/>
              </a:rPr>
              <a:t>Pain point </a:t>
            </a:r>
            <a:br>
              <a:rPr lang="th-TH" sz="1800" b="1" kern="0">
                <a:ea typeface="Helvetica Neue"/>
                <a:sym typeface="Helvetica Neue"/>
              </a:rPr>
            </a:br>
            <a:r>
              <a:rPr lang="th-TH" sz="1600" kern="0">
                <a:ea typeface="Helvetica Neue"/>
                <a:sym typeface="Helvetica Neue"/>
              </a:rPr>
              <a:t>ของการทำงานในปัจจุบันที่ต้องการให้ </a:t>
            </a:r>
            <a:r>
              <a:rPr lang="en-US" sz="1600" kern="0">
                <a:ea typeface="Helvetica Neue"/>
                <a:sym typeface="Helvetica Neue"/>
              </a:rPr>
              <a:t>RPA </a:t>
            </a:r>
            <a:r>
              <a:rPr lang="th-TH" sz="1600" kern="0">
                <a:ea typeface="Helvetica Neue"/>
                <a:sym typeface="Helvetica Neue"/>
              </a:rPr>
              <a:t>เข้าไปช่วยปรับปรุงให้ดีขึ้น</a:t>
            </a:r>
            <a:r>
              <a:rPr lang="en-US" sz="1600" kern="0">
                <a:ea typeface="Helvetica Neue"/>
                <a:sym typeface="Helvetica Neue"/>
              </a:rPr>
              <a:t> </a:t>
            </a:r>
            <a:br>
              <a:rPr lang="en-US" sz="1600" kern="0">
                <a:ea typeface="Helvetica Neue"/>
                <a:sym typeface="Helvetica Neue"/>
              </a:rPr>
            </a:br>
            <a:r>
              <a:rPr lang="th-TH" sz="1600" kern="0">
                <a:solidFill>
                  <a:srgbClr val="FF0000"/>
                </a:solidFill>
                <a:ea typeface="Helvetica Neue"/>
                <a:sym typeface="Helvetica Neue"/>
              </a:rPr>
              <a:t>ไม่ควรเกิน </a:t>
            </a:r>
            <a:r>
              <a:rPr lang="en-US" sz="1600" kern="0">
                <a:solidFill>
                  <a:srgbClr val="FF0000"/>
                </a:solidFill>
                <a:ea typeface="Helvetica Neue"/>
                <a:sym typeface="Helvetica Neue"/>
              </a:rPr>
              <a:t>3 </a:t>
            </a:r>
            <a:r>
              <a:rPr lang="th-TH" sz="1600" kern="0">
                <a:solidFill>
                  <a:srgbClr val="FF0000"/>
                </a:solidFill>
                <a:ea typeface="Helvetica Neue"/>
                <a:sym typeface="Helvetica Neue"/>
              </a:rPr>
              <a:t>ข้อ</a:t>
            </a: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endParaRPr lang="th-TH" sz="160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AFFB93-FF3F-3468-B6A0-8CB5746ABD49}"/>
              </a:ext>
            </a:extLst>
          </p:cNvPr>
          <p:cNvSpPr txBox="1">
            <a:spLocks/>
          </p:cNvSpPr>
          <p:nvPr/>
        </p:nvSpPr>
        <p:spPr>
          <a:xfrm>
            <a:off x="6814608" y="1612734"/>
            <a:ext cx="3707493" cy="6799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sz="1800" b="1" kern="0">
                <a:ea typeface="Helvetica Neue"/>
                <a:sym typeface="Helvetica Neue"/>
              </a:rPr>
              <a:t>Solution </a:t>
            </a:r>
            <a:br>
              <a:rPr lang="en-US" sz="1600" kern="0">
                <a:ea typeface="Helvetica Neue"/>
                <a:sym typeface="Helvetica Neue"/>
              </a:rPr>
            </a:br>
            <a:r>
              <a:rPr lang="th-TH" sz="1600" kern="0">
                <a:ea typeface="Helvetica Neue"/>
                <a:sym typeface="Helvetica Neue"/>
              </a:rPr>
              <a:t>นำเสนอเป็นภาพให้เข้าใจง่าย และชัดเจน</a:t>
            </a:r>
            <a:endParaRPr lang="th-TH" sz="1600" kern="0">
              <a:solidFill>
                <a:srgbClr val="FF0000"/>
              </a:solidFill>
              <a:ea typeface="Helvetica Neue"/>
              <a:sym typeface="Helvetica Neue"/>
            </a:endParaRPr>
          </a:p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endParaRPr lang="th-TH" sz="160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BD0A52B-6B55-B8CC-FF0C-E7B35EFFC0E1}"/>
              </a:ext>
            </a:extLst>
          </p:cNvPr>
          <p:cNvCxnSpPr/>
          <p:nvPr/>
        </p:nvCxnSpPr>
        <p:spPr>
          <a:xfrm>
            <a:off x="6096000" y="1612734"/>
            <a:ext cx="0" cy="4926178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9CE26F62-4D60-FF21-FD68-B15FE4926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4403" y="3532657"/>
            <a:ext cx="4875164" cy="246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406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D2F7E-06AE-4A60-B605-91F57CC11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Process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B8711-8688-4288-A8E3-49FFB8033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230" y="1074618"/>
            <a:ext cx="10942983" cy="1284284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600" dirty="0"/>
              <a:t>- </a:t>
            </a:r>
            <a:r>
              <a:rPr lang="th-TH" sz="1600" dirty="0">
                <a:highlight>
                  <a:srgbClr val="FFFF00"/>
                </a:highlight>
              </a:rPr>
              <a:t>หน้านี้สำคัญมาก พยายามเล่าด้วยภาพ ให้เข้าใจขั้นตอนของ </a:t>
            </a:r>
            <a:r>
              <a:rPr lang="en-US" sz="1600" dirty="0">
                <a:highlight>
                  <a:srgbClr val="FFFF00"/>
                </a:highlight>
              </a:rPr>
              <a:t>Process</a:t>
            </a:r>
            <a:r>
              <a:rPr lang="th-TH" sz="1600" dirty="0">
                <a:highlight>
                  <a:srgbClr val="FFFF00"/>
                </a:highlight>
              </a:rPr>
              <a:t> ทั้งหมด</a:t>
            </a:r>
            <a:r>
              <a:rPr lang="en-US" sz="1600" dirty="0">
                <a:highlight>
                  <a:srgbClr val="FFFF00"/>
                </a:highlight>
              </a:rPr>
              <a:t> </a:t>
            </a:r>
            <a:r>
              <a:rPr lang="th-TH" sz="1600" dirty="0">
                <a:highlight>
                  <a:srgbClr val="FFFF00"/>
                </a:highlight>
              </a:rPr>
              <a:t>ในหน้าเดียวให้ได้</a:t>
            </a:r>
            <a:br>
              <a:rPr lang="th-TH" sz="1600" dirty="0"/>
            </a:br>
            <a:r>
              <a:rPr lang="en-US" sz="1600" dirty="0"/>
              <a:t>- </a:t>
            </a:r>
            <a:r>
              <a:rPr lang="th-TH" sz="1600" dirty="0"/>
              <a:t>เขียนและอธิบายกระบวนการการทำงาน เล่าเพื่อให้ผู้ฟังเข้าใจการทำงานของสิ่งที่เราจะนำเสนอ</a:t>
            </a:r>
            <a:br>
              <a:rPr lang="en-US" sz="1600" dirty="0"/>
            </a:br>
            <a:r>
              <a:rPr lang="en-US" sz="1600" dirty="0"/>
              <a:t>- </a:t>
            </a:r>
            <a:r>
              <a:rPr lang="th-TH" sz="1600" dirty="0"/>
              <a:t>บอกถึงปริมาณของงานในปัจจุบันที่ต้องทำ</a:t>
            </a:r>
            <a:r>
              <a:rPr lang="en-US" sz="1600" dirty="0"/>
              <a:t>, </a:t>
            </a:r>
            <a:r>
              <a:rPr lang="th-TH" sz="1600" dirty="0"/>
              <a:t>ความถี่</a:t>
            </a:r>
            <a:r>
              <a:rPr lang="en-US" sz="1600" dirty="0"/>
              <a:t>, </a:t>
            </a:r>
            <a:r>
              <a:rPr lang="th-TH" sz="1600" dirty="0"/>
              <a:t>เวลาที่ใช้ ในแต่ละขั้นตอน </a:t>
            </a:r>
            <a:r>
              <a:rPr lang="th-TH" sz="1600" dirty="0">
                <a:highlight>
                  <a:srgbClr val="FFFF00"/>
                </a:highlight>
              </a:rPr>
              <a:t>เพื่อให้เห็นภาพของการใช้เวลาในการทำงานทั้งหมด</a:t>
            </a:r>
            <a:br>
              <a:rPr lang="en-US" sz="1600" dirty="0"/>
            </a:br>
            <a:r>
              <a:rPr lang="en-US" sz="1600" dirty="0"/>
              <a:t>- </a:t>
            </a:r>
            <a:r>
              <a:rPr lang="th-TH" sz="1600" dirty="0"/>
              <a:t>ทำให้เห็นชัดเจนว่า </a:t>
            </a:r>
            <a:r>
              <a:rPr lang="en-US" sz="1600" dirty="0"/>
              <a:t>Before, After </a:t>
            </a:r>
            <a:r>
              <a:rPr lang="th-TH" sz="1600" dirty="0">
                <a:highlight>
                  <a:srgbClr val="FFFF00"/>
                </a:highlight>
              </a:rPr>
              <a:t>มี </a:t>
            </a:r>
            <a:r>
              <a:rPr lang="en-US" sz="1600" dirty="0">
                <a:highlight>
                  <a:srgbClr val="FFFF00"/>
                </a:highlight>
              </a:rPr>
              <a:t>RPA</a:t>
            </a:r>
            <a:r>
              <a:rPr lang="th-TH" sz="1600" dirty="0">
                <a:highlight>
                  <a:srgbClr val="FFFF00"/>
                </a:highlight>
              </a:rPr>
              <a:t> มาช่วยทำงานซ้ำๆ แทนตรงไหนได้บ้าง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4F381B-2F38-4A68-AB58-C974FB46B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0303F-A1CA-4AE9-8E35-7B7BC991A2DF}" type="slidenum">
              <a:rPr lang="en-US" smtClean="0"/>
              <a:t>3</a:t>
            </a:fld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B05DDD5-F58C-3F2B-4585-50A156750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3097" y="2919426"/>
            <a:ext cx="6266046" cy="3573448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16166689-8B65-55F2-4E6B-9FD6C88FABBA}"/>
              </a:ext>
            </a:extLst>
          </p:cNvPr>
          <p:cNvSpPr txBox="1">
            <a:spLocks/>
          </p:cNvSpPr>
          <p:nvPr/>
        </p:nvSpPr>
        <p:spPr>
          <a:xfrm>
            <a:off x="3102126" y="2553116"/>
            <a:ext cx="3707493" cy="5240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600"/>
              <a:t>Sample Process Flow</a:t>
            </a:r>
            <a:endParaRPr lang="th-TH" sz="1600"/>
          </a:p>
        </p:txBody>
      </p:sp>
    </p:spTree>
    <p:extLst>
      <p:ext uri="{BB962C8B-B14F-4D97-AF65-F5344CB8AC3E}">
        <p14:creationId xmlns:p14="http://schemas.microsoft.com/office/powerpoint/2010/main" val="3794900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D2F7E-06AE-4A60-B605-91F57CC11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Process Detail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4F381B-2F38-4A68-AB58-C974FB46B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0303F-A1CA-4AE9-8E35-7B7BC991A2DF}" type="slidenum">
              <a:rPr lang="en-US" smtClean="0"/>
              <a:t>4</a:t>
            </a:fld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A2CB93B-2BD0-F234-66EE-C86BD0543A3B}"/>
              </a:ext>
            </a:extLst>
          </p:cNvPr>
          <p:cNvSpPr txBox="1">
            <a:spLocks/>
          </p:cNvSpPr>
          <p:nvPr/>
        </p:nvSpPr>
        <p:spPr>
          <a:xfrm>
            <a:off x="917713" y="1313298"/>
            <a:ext cx="7014175" cy="5240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Kanit ExtraLight" panose="020B0604020202020204" charset="-34"/>
                <a:ea typeface="+mn-ea"/>
                <a:cs typeface="Kanit ExtraLight" panose="020B0604020202020204" charset="-34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sz="1800"/>
              <a:t>Sample Process Flow </a:t>
            </a:r>
            <a:r>
              <a:rPr lang="th-TH" sz="1800"/>
              <a:t>(แนบมาเพื่อเป็นตัวอย่าง เพิ่มเติม)</a:t>
            </a:r>
          </a:p>
        </p:txBody>
      </p:sp>
      <p:pic>
        <p:nvPicPr>
          <p:cNvPr id="2052" name="Picture 4" descr="image">
            <a:extLst>
              <a:ext uri="{FF2B5EF4-FFF2-40B4-BE49-F238E27FC236}">
                <a16:creationId xmlns:a16="http://schemas.microsoft.com/office/drawing/2014/main" id="{06CCEAE4-606F-604C-4DFE-85A0582BD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341" y="1837372"/>
            <a:ext cx="7978714" cy="389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6516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F6A6F-6B65-4B87-ADF7-D9DA9CA92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Benefit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525F8-739A-4E14-8BBF-B0C528EAE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418"/>
            <a:ext cx="10515600" cy="4836545"/>
          </a:xfr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114BD6"/>
              </a:buClr>
              <a:buSzPts val="3600"/>
              <a:buNone/>
            </a:pPr>
            <a:r>
              <a:rPr lang="en-US" sz="1600" dirty="0">
                <a:sym typeface="Helvetica Neue"/>
              </a:rPr>
              <a:t>- </a:t>
            </a:r>
            <a:r>
              <a:rPr lang="th-TH" sz="1600" dirty="0">
                <a:sym typeface="Helvetica Neue"/>
              </a:rPr>
              <a:t>สรุปประโยชน์ที่ได้จากการนำ </a:t>
            </a:r>
            <a:r>
              <a:rPr lang="en-US" sz="1600" dirty="0">
                <a:sym typeface="Helvetica Neue"/>
              </a:rPr>
              <a:t>RPA </a:t>
            </a:r>
            <a:r>
              <a:rPr lang="th-TH" sz="1600" dirty="0">
                <a:sym typeface="Helvetica Neue"/>
              </a:rPr>
              <a:t>มาช่วยทำงาน</a:t>
            </a:r>
            <a:r>
              <a:rPr lang="en-US" sz="1600" dirty="0">
                <a:sym typeface="Helvetica Neue"/>
              </a:rPr>
              <a:t>/</a:t>
            </a:r>
            <a:r>
              <a:rPr lang="th-TH" sz="1600" dirty="0">
                <a:sym typeface="Helvetica Neue"/>
              </a:rPr>
              <a:t>ปรับปรุงให้ดีขึ้น ให้ตอบ </a:t>
            </a:r>
            <a:r>
              <a:rPr lang="en-US" sz="1600" dirty="0">
                <a:sym typeface="Helvetica Neue"/>
              </a:rPr>
              <a:t>Pain point </a:t>
            </a:r>
            <a:r>
              <a:rPr lang="th-TH" sz="1600" dirty="0">
                <a:sym typeface="Helvetica Neue"/>
              </a:rPr>
              <a:t>ที่เขียนไว้ก่อนหน้า </a:t>
            </a:r>
            <a:r>
              <a:rPr lang="th-TH" sz="1600" dirty="0">
                <a:highlight>
                  <a:srgbClr val="FFFF00"/>
                </a:highlight>
              </a:rPr>
              <a:t>เวลาที่ลดไปเอาไปใช้ทำอะไรแทน เช่น คิด </a:t>
            </a:r>
            <a:r>
              <a:rPr lang="en-GB" sz="1600" dirty="0">
                <a:highlight>
                  <a:srgbClr val="FFFF00"/>
                </a:highlight>
              </a:rPr>
              <a:t>product </a:t>
            </a:r>
            <a:r>
              <a:rPr lang="th-TH" sz="1600" dirty="0">
                <a:highlight>
                  <a:srgbClr val="FFFF00"/>
                </a:highlight>
              </a:rPr>
              <a:t>ใหม่ หาลูกค้า พัฒนาตัวเอง หรืออื่นๆ</a:t>
            </a:r>
            <a:endParaRPr lang="th-TH" sz="1600" dirty="0">
              <a:sym typeface="Helvetica Neue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599DA6-CC8C-43C9-8ABF-DB2B2C77A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0303F-A1CA-4AE9-8E35-7B7BC991A2DF}" type="slidenum">
              <a:rPr lang="en-US" smtClean="0"/>
              <a:t>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19CF0A9-8CAF-14D5-EC64-638C70570F2A}"/>
              </a:ext>
            </a:extLst>
          </p:cNvPr>
          <p:cNvGrpSpPr/>
          <p:nvPr/>
        </p:nvGrpSpPr>
        <p:grpSpPr>
          <a:xfrm>
            <a:off x="2478124" y="3703338"/>
            <a:ext cx="7443139" cy="1486090"/>
            <a:chOff x="2478124" y="3703338"/>
            <a:chExt cx="7443139" cy="1486090"/>
          </a:xfrm>
        </p:grpSpPr>
        <p:sp>
          <p:nvSpPr>
            <p:cNvPr id="14" name="Google Shape;148;p5">
              <a:extLst>
                <a:ext uri="{FF2B5EF4-FFF2-40B4-BE49-F238E27FC236}">
                  <a16:creationId xmlns:a16="http://schemas.microsoft.com/office/drawing/2014/main" id="{C3055758-2ED9-4FAA-B3F3-9AA4DA345963}"/>
                </a:ext>
              </a:extLst>
            </p:cNvPr>
            <p:cNvSpPr txBox="1"/>
            <p:nvPr/>
          </p:nvSpPr>
          <p:spPr>
            <a:xfrm>
              <a:off x="2478124" y="4912429"/>
              <a:ext cx="1250693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14BD6"/>
                </a:buClr>
                <a:buSzPts val="3200"/>
                <a:buFont typeface="Helvetica Neue"/>
                <a:buNone/>
              </a:pPr>
              <a:r>
                <a:rPr lang="en-US" b="0" i="0" u="none" strike="noStrike" cap="none">
                  <a:latin typeface="Kanit ExtraLight" panose="020B0604020202020204" charset="-34"/>
                  <a:ea typeface="Helvetica Neue"/>
                  <a:cs typeface="Kanit ExtraLight" panose="020B0604020202020204" charset="-34"/>
                  <a:sym typeface="Helvetica Neue"/>
                </a:rPr>
                <a:t>Benefit</a:t>
              </a:r>
              <a:endParaRPr sz="1100">
                <a:latin typeface="Kanit ExtraLight" panose="020B0604020202020204" charset="-34"/>
                <a:cs typeface="Kanit ExtraLight" panose="020B0604020202020204" charset="-34"/>
              </a:endParaRPr>
            </a:p>
          </p:txBody>
        </p:sp>
        <p:sp>
          <p:nvSpPr>
            <p:cNvPr id="15" name="Google Shape;149;p5">
              <a:extLst>
                <a:ext uri="{FF2B5EF4-FFF2-40B4-BE49-F238E27FC236}">
                  <a16:creationId xmlns:a16="http://schemas.microsoft.com/office/drawing/2014/main" id="{734BADD4-49D5-44A7-8662-CE11FA02134F}"/>
                </a:ext>
              </a:extLst>
            </p:cNvPr>
            <p:cNvSpPr/>
            <p:nvPr/>
          </p:nvSpPr>
          <p:spPr>
            <a:xfrm>
              <a:off x="2593612" y="3703338"/>
              <a:ext cx="1019719" cy="1019718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 Light"/>
                <a:buNone/>
              </a:pPr>
              <a:endParaRPr sz="1600" b="0" i="0" u="none" strike="noStrike" cap="none">
                <a:latin typeface="Kanit ExtraLight" panose="020B0604020202020204" charset="-34"/>
                <a:ea typeface="Helvetica Neue Light"/>
                <a:cs typeface="Kanit ExtraLight" panose="020B0604020202020204" charset="-34"/>
                <a:sym typeface="Helvetica Neue Light"/>
              </a:endParaRPr>
            </a:p>
          </p:txBody>
        </p:sp>
        <p:sp>
          <p:nvSpPr>
            <p:cNvPr id="16" name="Google Shape;150;p5">
              <a:extLst>
                <a:ext uri="{FF2B5EF4-FFF2-40B4-BE49-F238E27FC236}">
                  <a16:creationId xmlns:a16="http://schemas.microsoft.com/office/drawing/2014/main" id="{2DFB3B7F-1FBA-4B1E-A6D1-250BB7075B18}"/>
                </a:ext>
              </a:extLst>
            </p:cNvPr>
            <p:cNvSpPr/>
            <p:nvPr/>
          </p:nvSpPr>
          <p:spPr>
            <a:xfrm>
              <a:off x="5689835" y="3703338"/>
              <a:ext cx="1019719" cy="1019718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 Light"/>
                <a:buNone/>
              </a:pPr>
              <a:endParaRPr sz="1600" b="0" i="0" u="none" strike="noStrike" cap="none">
                <a:latin typeface="Kanit ExtraLight" panose="020B0604020202020204" charset="-34"/>
                <a:ea typeface="Helvetica Neue Light"/>
                <a:cs typeface="Kanit ExtraLight" panose="020B0604020202020204" charset="-34"/>
                <a:sym typeface="Helvetica Neue Light"/>
              </a:endParaRPr>
            </a:p>
          </p:txBody>
        </p:sp>
        <p:sp>
          <p:nvSpPr>
            <p:cNvPr id="17" name="Google Shape;151;p5">
              <a:extLst>
                <a:ext uri="{FF2B5EF4-FFF2-40B4-BE49-F238E27FC236}">
                  <a16:creationId xmlns:a16="http://schemas.microsoft.com/office/drawing/2014/main" id="{F19AB2F8-D30F-4989-9AD0-92C0F408973E}"/>
                </a:ext>
              </a:extLst>
            </p:cNvPr>
            <p:cNvSpPr/>
            <p:nvPr/>
          </p:nvSpPr>
          <p:spPr>
            <a:xfrm>
              <a:off x="8786057" y="3703338"/>
              <a:ext cx="1019719" cy="1019718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 Light"/>
                <a:buNone/>
              </a:pPr>
              <a:endParaRPr sz="1600" b="0" i="0" u="none" strike="noStrike" cap="none">
                <a:latin typeface="Kanit ExtraLight" panose="020B0604020202020204" charset="-34"/>
                <a:ea typeface="Helvetica Neue Light"/>
                <a:cs typeface="Kanit ExtraLight" panose="020B0604020202020204" charset="-34"/>
                <a:sym typeface="Helvetica Neue Light"/>
              </a:endParaRPr>
            </a:p>
          </p:txBody>
        </p:sp>
        <p:sp>
          <p:nvSpPr>
            <p:cNvPr id="18" name="Google Shape;152;p5">
              <a:extLst>
                <a:ext uri="{FF2B5EF4-FFF2-40B4-BE49-F238E27FC236}">
                  <a16:creationId xmlns:a16="http://schemas.microsoft.com/office/drawing/2014/main" id="{802D9833-9AA0-4AF6-9B52-A5BC8B025A74}"/>
                </a:ext>
              </a:extLst>
            </p:cNvPr>
            <p:cNvSpPr txBox="1"/>
            <p:nvPr/>
          </p:nvSpPr>
          <p:spPr>
            <a:xfrm>
              <a:off x="5574347" y="4912429"/>
              <a:ext cx="1250693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algn="ctr">
                <a:buClr>
                  <a:srgbClr val="114BD6"/>
                </a:buClr>
                <a:buSzPts val="3200"/>
              </a:pPr>
              <a:r>
                <a:rPr lang="en-US" b="0" i="0" u="none" strike="noStrike" cap="none">
                  <a:latin typeface="Kanit ExtraLight" panose="020B0604020202020204" charset="-34"/>
                  <a:ea typeface="Helvetica Neue"/>
                  <a:cs typeface="Kanit ExtraLight" panose="020B0604020202020204" charset="-34"/>
                  <a:sym typeface="Helvetica Neue"/>
                </a:rPr>
                <a:t>Benefit</a:t>
              </a:r>
              <a:endParaRPr lang="en-US" sz="1100">
                <a:latin typeface="Kanit ExtraLight" panose="020B0604020202020204" charset="-34"/>
                <a:cs typeface="Kanit ExtraLight" panose="020B0604020202020204" charset="-34"/>
              </a:endParaRPr>
            </a:p>
          </p:txBody>
        </p:sp>
        <p:sp>
          <p:nvSpPr>
            <p:cNvPr id="19" name="Google Shape;153;p5">
              <a:extLst>
                <a:ext uri="{FF2B5EF4-FFF2-40B4-BE49-F238E27FC236}">
                  <a16:creationId xmlns:a16="http://schemas.microsoft.com/office/drawing/2014/main" id="{629CA934-C079-4AF4-9E2D-4192EB864CE1}"/>
                </a:ext>
              </a:extLst>
            </p:cNvPr>
            <p:cNvSpPr txBox="1"/>
            <p:nvPr/>
          </p:nvSpPr>
          <p:spPr>
            <a:xfrm>
              <a:off x="8670570" y="4912429"/>
              <a:ext cx="1250693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algn="ctr">
                <a:buClr>
                  <a:srgbClr val="114BD6"/>
                </a:buClr>
                <a:buSzPts val="3200"/>
              </a:pPr>
              <a:r>
                <a:rPr lang="en-US" b="0" i="0" u="none" strike="noStrike" cap="none">
                  <a:latin typeface="Kanit ExtraLight" panose="020B0604020202020204" charset="-34"/>
                  <a:ea typeface="Helvetica Neue"/>
                  <a:cs typeface="Kanit ExtraLight" panose="020B0604020202020204" charset="-34"/>
                  <a:sym typeface="Helvetica Neue"/>
                </a:rPr>
                <a:t>Benefit</a:t>
              </a:r>
              <a:endParaRPr lang="en-US" sz="1100">
                <a:latin typeface="Kanit ExtraLight" panose="020B0604020202020204" charset="-34"/>
                <a:cs typeface="Kanit ExtraLight" panose="020B060402020202020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2160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58104-FF77-4DD6-B7B7-46AEA8DC6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0303F-A1CA-4AE9-8E35-7B7BC991A2DF}" type="slidenum">
              <a:rPr lang="en-US" smtClean="0"/>
              <a:t>6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46C2E52-B673-425F-B5FD-28E5B0326F86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67990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Kanit ExtraLight" panose="020B0604020202020204" charset="-34"/>
                <a:ea typeface="+mj-ea"/>
                <a:cs typeface="Kanit ExtraLight" panose="020B0604020202020204" charset="-34"/>
              </a:defRPr>
            </a:lvl1pPr>
          </a:lstStyle>
          <a:p>
            <a:r>
              <a:rPr lang="en-US"/>
              <a:t>Closing</a:t>
            </a:r>
          </a:p>
        </p:txBody>
      </p:sp>
      <p:sp>
        <p:nvSpPr>
          <p:cNvPr id="6" name="Google Shape;160;p7">
            <a:extLst>
              <a:ext uri="{FF2B5EF4-FFF2-40B4-BE49-F238E27FC236}">
                <a16:creationId xmlns:a16="http://schemas.microsoft.com/office/drawing/2014/main" id="{10A89E19-5448-470D-8176-85D856361DF2}"/>
              </a:ext>
            </a:extLst>
          </p:cNvPr>
          <p:cNvSpPr txBox="1"/>
          <p:nvPr/>
        </p:nvSpPr>
        <p:spPr>
          <a:xfrm>
            <a:off x="1084481" y="1045030"/>
            <a:ext cx="1002303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4BD6"/>
              </a:buClr>
              <a:buSzPts val="3200"/>
              <a:buFont typeface="Helvetica Neue"/>
              <a:buNone/>
            </a:pPr>
            <a:r>
              <a:rPr lang="th-TH" sz="2400" b="1">
                <a:latin typeface="Kanit ExtraLight" panose="020B0604020202020204" charset="-34"/>
                <a:cs typeface="Kanit ExtraLight" panose="020B0604020202020204" charset="-34"/>
              </a:rPr>
              <a:t>ปิดท้ายให้คนจดจำ </a:t>
            </a: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ใช้ภาพ หรือสิ่งที่สื่อโดยพูดในสิ่งที่เราต้องการอยากชักชวน หรือชี้นำผู้ฟังให้อยากร่วมหรือศึกษาต่อ </a:t>
            </a:r>
            <a:r>
              <a:rPr lang="en-US" sz="2400">
                <a:latin typeface="Kanit ExtraLight" panose="020B0604020202020204" charset="-34"/>
                <a:cs typeface="Kanit ExtraLight" panose="020B0604020202020204" charset="-34"/>
              </a:rPr>
              <a:t>Project </a:t>
            </a: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ของเรา และเชื่อมโยงกับ </a:t>
            </a:r>
            <a:r>
              <a:rPr lang="en-US" sz="2400">
                <a:latin typeface="Kanit ExtraLight" panose="020B0604020202020204" charset="-34"/>
                <a:cs typeface="Kanit ExtraLight" panose="020B0604020202020204" charset="-34"/>
              </a:rPr>
              <a:t>Core Value CDAA </a:t>
            </a: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เมื่อมีการนำ </a:t>
            </a:r>
            <a:r>
              <a:rPr lang="en-US" sz="2400">
                <a:latin typeface="Kanit ExtraLight" panose="020B0604020202020204" charset="-34"/>
                <a:cs typeface="Kanit ExtraLight" panose="020B0604020202020204" charset="-34"/>
              </a:rPr>
              <a:t>RPA </a:t>
            </a: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มาใช้งาน </a:t>
            </a:r>
            <a:endParaRPr sz="2400">
              <a:latin typeface="Kanit ExtraLight" panose="020B0604020202020204" charset="-34"/>
              <a:cs typeface="Kanit ExtraLight" panose="020B0604020202020204" charset="-34"/>
            </a:endParaRPr>
          </a:p>
        </p:txBody>
      </p:sp>
      <p:sp>
        <p:nvSpPr>
          <p:cNvPr id="7" name="Google Shape;160;p7">
            <a:extLst>
              <a:ext uri="{FF2B5EF4-FFF2-40B4-BE49-F238E27FC236}">
                <a16:creationId xmlns:a16="http://schemas.microsoft.com/office/drawing/2014/main" id="{1D8C63AD-802D-479F-9985-2A429A501BAB}"/>
              </a:ext>
            </a:extLst>
          </p:cNvPr>
          <p:cNvSpPr txBox="1"/>
          <p:nvPr/>
        </p:nvSpPr>
        <p:spPr>
          <a:xfrm>
            <a:off x="1084481" y="5258972"/>
            <a:ext cx="10023037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lvl="0">
              <a:buClr>
                <a:srgbClr val="114BD6"/>
              </a:buClr>
              <a:buSzPts val="3200"/>
            </a:pP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เช่น สิ่งที่ทางกลุ่มทำนั้นอาจจะเป็นส่วนเล็กๆ แต่เมื่อหลายคนช่วยกันก็สามารถสร้างสรรค์องกรให้น่าอยู่ และสร้างสภาพแวดล้อมการทำงานที่ดี มีความสนุกในการทำงาน ดัง </a:t>
            </a:r>
            <a:r>
              <a:rPr lang="en-US" sz="2400">
                <a:latin typeface="Kanit ExtraLight" panose="020B0604020202020204" charset="-34"/>
                <a:cs typeface="Kanit ExtraLight" panose="020B0604020202020204" charset="-34"/>
              </a:rPr>
              <a:t>core value </a:t>
            </a:r>
            <a:r>
              <a:rPr lang="th-TH" sz="2400">
                <a:latin typeface="Kanit ExtraLight" panose="020B0604020202020204" charset="-34"/>
                <a:cs typeface="Kanit ExtraLight" panose="020B0604020202020204" charset="-34"/>
              </a:rPr>
              <a:t>ของเรา </a:t>
            </a:r>
            <a:r>
              <a:rPr lang="en-US" sz="2400">
                <a:latin typeface="Kanit ExtraLight" panose="020B0604020202020204" charset="-34"/>
                <a:cs typeface="Kanit ExtraLight" panose="020B0604020202020204" charset="-34"/>
              </a:rPr>
              <a:t>………………..</a:t>
            </a:r>
            <a:endParaRPr sz="2400">
              <a:latin typeface="Kanit ExtraLight" panose="020B0604020202020204" charset="-34"/>
              <a:cs typeface="Kanit ExtraLight" panose="020B0604020202020204" charset="-34"/>
            </a:endParaRPr>
          </a:p>
        </p:txBody>
      </p:sp>
      <p:pic>
        <p:nvPicPr>
          <p:cNvPr id="1028" name="Picture 4" descr="http://www.thailandindustry.com/ex_uploads/4362bc8cb4f513d243d4d3ddf0e4705b.jpg">
            <a:extLst>
              <a:ext uri="{FF2B5EF4-FFF2-40B4-BE49-F238E27FC236}">
                <a16:creationId xmlns:a16="http://schemas.microsoft.com/office/drawing/2014/main" id="{936E02AB-F609-4E05-9BC2-451892482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61182" y="2379409"/>
            <a:ext cx="3869636" cy="2579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719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60571-D972-4553-A1FC-C4009599A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45989"/>
            <a:ext cx="10515600" cy="679904"/>
          </a:xfrm>
        </p:spPr>
        <p:txBody>
          <a:bodyPr/>
          <a:lstStyle/>
          <a:p>
            <a:r>
              <a:rPr lang="en-US"/>
              <a:t>Appendix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CF5A9-369E-4CD8-B4F4-7B419F40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0303F-A1CA-4AE9-8E35-7B7BC991A2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703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60571-D972-4553-A1FC-C4009599A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 you want?</a:t>
            </a:r>
            <a:r>
              <a:rPr lang="th-TH"/>
              <a:t> (ถ้ามี)</a:t>
            </a:r>
            <a:r>
              <a:rPr lang="en-US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B343F-4F78-4457-B4DF-E80452DA9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/>
              <a:t>ต้องการขออะไร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CF5A9-369E-4CD8-B4F4-7B419F40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0303F-A1CA-4AE9-8E35-7B7BC991A2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62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60571-D972-4553-A1FC-C4009599A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Process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B343F-4F78-4457-B4DF-E80452DA9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419"/>
            <a:ext cx="10515600" cy="888432"/>
          </a:xfrm>
        </p:spPr>
        <p:txBody>
          <a:bodyPr/>
          <a:lstStyle/>
          <a:p>
            <a:pPr marL="0" indent="0">
              <a:buNone/>
            </a:pPr>
            <a:r>
              <a:rPr lang="th-TH"/>
              <a:t>ข้อมูลเพิ่มเติม ใส่เป็นข้อมูล </a:t>
            </a:r>
            <a:r>
              <a:rPr lang="en-US"/>
              <a:t>Support </a:t>
            </a:r>
            <a:r>
              <a:rPr lang="th-TH"/>
              <a:t>ตอบคำถาม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CF5A9-369E-4CD8-B4F4-7B419F40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0303F-A1CA-4AE9-8E35-7B7BC991A2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27422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982131D44A374793FFB656619CCAA8" ma:contentTypeVersion="14" ma:contentTypeDescription="Create a new document." ma:contentTypeScope="" ma:versionID="43f99dbf1958745b8590780393f1c479">
  <xsd:schema xmlns:xsd="http://www.w3.org/2001/XMLSchema" xmlns:xs="http://www.w3.org/2001/XMLSchema" xmlns:p="http://schemas.microsoft.com/office/2006/metadata/properties" xmlns:ns2="ccb12ee4-b25c-4302-844c-8714f8fd8cb4" xmlns:ns3="ca06571e-bf89-4c56-a401-0f9d637ed280" targetNamespace="http://schemas.microsoft.com/office/2006/metadata/properties" ma:root="true" ma:fieldsID="ba0f0dd6c8330269772b3ebf07db7994" ns2:_="" ns3:_="">
    <xsd:import namespace="ccb12ee4-b25c-4302-844c-8714f8fd8cb4"/>
    <xsd:import namespace="ca06571e-bf89-4c56-a401-0f9d637ed28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ObjectDetectorVersion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b12ee4-b25c-4302-844c-8714f8fd8c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456e0d71-daf6-4019-abc1-6c812bb0747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06571e-bf89-4c56-a401-0f9d637ed28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6d2c5adf-7806-44af-bdc3-b985be680b08}" ma:internalName="TaxCatchAll" ma:showField="CatchAllData" ma:web="ca06571e-bf89-4c56-a401-0f9d637ed28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cb12ee4-b25c-4302-844c-8714f8fd8cb4">
      <Terms xmlns="http://schemas.microsoft.com/office/infopath/2007/PartnerControls"/>
    </lcf76f155ced4ddcb4097134ff3c332f>
    <TaxCatchAll xmlns="ca06571e-bf89-4c56-a401-0f9d637ed280" xsi:nil="true"/>
  </documentManagement>
</p:properties>
</file>

<file path=customXml/itemProps1.xml><?xml version="1.0" encoding="utf-8"?>
<ds:datastoreItem xmlns:ds="http://schemas.openxmlformats.org/officeDocument/2006/customXml" ds:itemID="{0C7B89A2-BAC3-4728-8E58-9F463741FC26}">
  <ds:schemaRefs>
    <ds:schemaRef ds:uri="ca06571e-bf89-4c56-a401-0f9d637ed280"/>
    <ds:schemaRef ds:uri="ccb12ee4-b25c-4302-844c-8714f8fd8cb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FDD94B9-F66B-4CE1-BA37-716C0A8A77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8FD07D-26BF-4333-8C85-AAA25E351DAA}">
  <ds:schemaRefs>
    <ds:schemaRef ds:uri="ccb12ee4-b25c-4302-844c-8714f8fd8cb4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elements/1.1/"/>
    <ds:schemaRef ds:uri="http://schemas.openxmlformats.org/package/2006/metadata/core-properties"/>
    <ds:schemaRef ds:uri="ca06571e-bf89-4c56-a401-0f9d637ed280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415</Words>
  <Application>Microsoft Office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Kanit ExtraLight</vt:lpstr>
      <vt:lpstr>Helvetica Neue</vt:lpstr>
      <vt:lpstr>Helvetica Neue Light</vt:lpstr>
      <vt:lpstr>1_Office Theme</vt:lpstr>
      <vt:lpstr>Opening Linkage</vt:lpstr>
      <vt:lpstr>Pain Point &amp; Solution</vt:lpstr>
      <vt:lpstr>Process Detail</vt:lpstr>
      <vt:lpstr>Process Detail</vt:lpstr>
      <vt:lpstr>Benefit</vt:lpstr>
      <vt:lpstr>PowerPoint Presentation</vt:lpstr>
      <vt:lpstr>Appendix</vt:lpstr>
      <vt:lpstr>What do you want? (ถ้ามี) </vt:lpstr>
      <vt:lpstr>Process Detail</vt:lpstr>
      <vt:lpstr>Team (ถ้ามี)</vt:lpstr>
      <vt:lpstr>Call to Action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Methawuth Wadphet</cp:lastModifiedBy>
  <cp:revision>4</cp:revision>
  <dcterms:created xsi:type="dcterms:W3CDTF">2019-05-07T10:05:55Z</dcterms:created>
  <dcterms:modified xsi:type="dcterms:W3CDTF">2023-06-05T08:00:13Z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0x0101004A982131D44A374793FFB656619CCAA8</vt:lpwstr>
  </property>
  <property fmtid="{D5CDD505-2E9C-101B-9397-08002B2CF9AE}" pid="3" name="MediaServiceImageTags">
    <vt:lpwstr/>
  </property>
</Properties>
</file>

<file path=docProps/thumbnail.jpeg>
</file>